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sldIdLst>
    <p:sldId id="256" r:id="rId5"/>
    <p:sldId id="257" r:id="rId6"/>
    <p:sldId id="258" r:id="rId7"/>
    <p:sldId id="264" r:id="rId8"/>
    <p:sldId id="259" r:id="rId9"/>
    <p:sldId id="260" r:id="rId10"/>
    <p:sldId id="261" r:id="rId11"/>
    <p:sldId id="262" r:id="rId12"/>
    <p:sldId id="263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F1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Estilo Claro 3 - Ênfas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44" d="100"/>
          <a:sy n="44" d="100"/>
        </p:scale>
        <p:origin x="86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1B96D-0CBE-4EDE-B315-9F37D58AE26B}" type="datetimeFigureOut">
              <a:rPr lang="pt-BR" smtClean="0"/>
              <a:t>30/03/2021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4C738-1945-4245-A323-531C261AC9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475217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1B96D-0CBE-4EDE-B315-9F37D58AE26B}" type="datetimeFigureOut">
              <a:rPr lang="pt-BR" smtClean="0"/>
              <a:t>30/03/2021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4C738-1945-4245-A323-531C261AC9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022434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1B96D-0CBE-4EDE-B315-9F37D58AE26B}" type="datetimeFigureOut">
              <a:rPr lang="pt-BR" smtClean="0"/>
              <a:t>30/03/2021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4C738-1945-4245-A323-531C261AC9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074936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1B96D-0CBE-4EDE-B315-9F37D58AE26B}" type="datetimeFigureOut">
              <a:rPr lang="pt-BR" smtClean="0"/>
              <a:t>30/03/2021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4C738-1945-4245-A323-531C261AC9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068874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1B96D-0CBE-4EDE-B315-9F37D58AE26B}" type="datetimeFigureOut">
              <a:rPr lang="pt-BR" smtClean="0"/>
              <a:t>30/03/2021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4C738-1945-4245-A323-531C261AC9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918418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1B96D-0CBE-4EDE-B315-9F37D58AE26B}" type="datetimeFigureOut">
              <a:rPr lang="pt-BR" smtClean="0"/>
              <a:t>30/03/2021</a:t>
            </a:fld>
            <a:endParaRPr lang="pt-BR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4C738-1945-4245-A323-531C261AC9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238767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1B96D-0CBE-4EDE-B315-9F37D58AE26B}" type="datetimeFigureOut">
              <a:rPr lang="pt-BR" smtClean="0"/>
              <a:t>30/03/2021</a:t>
            </a:fld>
            <a:endParaRPr lang="pt-BR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4C738-1945-4245-A323-531C261AC9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009998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1B96D-0CBE-4EDE-B315-9F37D58AE26B}" type="datetimeFigureOut">
              <a:rPr lang="pt-BR" smtClean="0"/>
              <a:t>30/03/2021</a:t>
            </a:fld>
            <a:endParaRPr lang="pt-BR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4C738-1945-4245-A323-531C261AC9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780551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1B96D-0CBE-4EDE-B315-9F37D58AE26B}" type="datetimeFigureOut">
              <a:rPr lang="pt-BR" smtClean="0"/>
              <a:t>30/03/2021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4C738-1945-4245-A323-531C261AC9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545949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1B96D-0CBE-4EDE-B315-9F37D58AE26B}" type="datetimeFigureOut">
              <a:rPr lang="pt-BR" smtClean="0"/>
              <a:t>30/03/2021</a:t>
            </a:fld>
            <a:endParaRPr lang="pt-BR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4C738-1945-4245-A323-531C261AC9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99636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1B96D-0CBE-4EDE-B315-9F37D58AE26B}" type="datetimeFigureOut">
              <a:rPr lang="pt-BR" smtClean="0"/>
              <a:t>30/03/2021</a:t>
            </a:fld>
            <a:endParaRPr lang="pt-BR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pt-BR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4C738-1945-4245-A323-531C261AC9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87886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C361B96D-0CBE-4EDE-B315-9F37D58AE26B}" type="datetimeFigureOut">
              <a:rPr lang="pt-BR" smtClean="0"/>
              <a:t>30/03/2021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D4C4C738-1945-4245-A323-531C261AC9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76307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08F65C-A06F-4211-B80F-4D421CDE02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2852" y="1083732"/>
            <a:ext cx="6590071" cy="4690534"/>
          </a:xfrm>
        </p:spPr>
        <p:txBody>
          <a:bodyPr anchor="ctr">
            <a:normAutofit/>
          </a:bodyPr>
          <a:lstStyle/>
          <a:p>
            <a:pPr algn="r"/>
            <a:r>
              <a:rPr lang="pt-BR" sz="7200" dirty="0" err="1">
                <a:solidFill>
                  <a:srgbClr val="F1F1F1"/>
                </a:solidFill>
                <a:latin typeface="Meiryo" panose="020B0400000000000000" pitchFamily="34" charset="-128"/>
                <a:ea typeface="Meiryo" panose="020B0400000000000000" pitchFamily="34" charset="-128"/>
              </a:rPr>
              <a:t>EasyATA</a:t>
            </a:r>
            <a:r>
              <a:rPr lang="pt-BR" sz="7200" dirty="0">
                <a:solidFill>
                  <a:srgbClr val="F1F1F1"/>
                </a:solidFill>
                <a:latin typeface="Meiryo" panose="020B0400000000000000" pitchFamily="34" charset="-128"/>
                <a:ea typeface="Meiryo" panose="020B0400000000000000" pitchFamily="34" charset="-128"/>
              </a:rPr>
              <a:t> App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9D609D8-1BAC-4865-81B9-2E80A2F053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409042" y="1083732"/>
            <a:ext cx="2782957" cy="4690534"/>
          </a:xfrm>
        </p:spPr>
        <p:txBody>
          <a:bodyPr anchor="ctr">
            <a:normAutofit/>
          </a:bodyPr>
          <a:lstStyle/>
          <a:p>
            <a:r>
              <a:rPr lang="pt-BR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 equilíbrio da sua reunião</a:t>
            </a:r>
          </a:p>
        </p:txBody>
      </p:sp>
    </p:spTree>
    <p:extLst>
      <p:ext uri="{BB962C8B-B14F-4D97-AF65-F5344CB8AC3E}">
        <p14:creationId xmlns:p14="http://schemas.microsoft.com/office/powerpoint/2010/main" val="2463817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C74424-29CF-49D7-875E-98AEC27BB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074788" y="3088412"/>
            <a:ext cx="4204606" cy="681175"/>
          </a:xfrm>
        </p:spPr>
        <p:txBody>
          <a:bodyPr anchor="b">
            <a:normAutofit/>
          </a:bodyPr>
          <a:lstStyle/>
          <a:p>
            <a:pPr algn="r"/>
            <a:r>
              <a:rPr lang="pt-BR" sz="4000" dirty="0"/>
              <a:t>Integrantes: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38E7E2F-64B2-45FC-AC93-9A18D62E75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9800" y="1123836"/>
            <a:ext cx="6194685" cy="4805201"/>
          </a:xfrm>
        </p:spPr>
        <p:txBody>
          <a:bodyPr anchor="t">
            <a:normAutofit/>
          </a:bodyPr>
          <a:lstStyle/>
          <a:p>
            <a:r>
              <a:rPr lang="pt-BR" sz="2400" dirty="0"/>
              <a:t>Scrum Master: Davi Neves</a:t>
            </a:r>
          </a:p>
          <a:p>
            <a:r>
              <a:rPr lang="pt-BR" sz="2400" dirty="0" err="1"/>
              <a:t>Product</a:t>
            </a:r>
            <a:r>
              <a:rPr lang="pt-BR" sz="2400" dirty="0"/>
              <a:t> </a:t>
            </a:r>
            <a:r>
              <a:rPr lang="pt-BR" sz="2400" dirty="0" err="1"/>
              <a:t>Owner</a:t>
            </a:r>
            <a:r>
              <a:rPr lang="pt-BR" sz="2400" dirty="0"/>
              <a:t>: Guilherme Oliveira</a:t>
            </a:r>
          </a:p>
          <a:p>
            <a:r>
              <a:rPr lang="pt-BR" sz="2400" dirty="0" err="1"/>
              <a:t>Dev</a:t>
            </a:r>
            <a:r>
              <a:rPr lang="pt-BR" sz="2400" dirty="0"/>
              <a:t> Team: Mateus Prestes</a:t>
            </a:r>
          </a:p>
          <a:p>
            <a:r>
              <a:rPr lang="pt-BR" sz="2400" dirty="0" err="1"/>
              <a:t>Dev</a:t>
            </a:r>
            <a:r>
              <a:rPr lang="pt-BR" sz="2400" dirty="0"/>
              <a:t> Team: Pedro Cruz</a:t>
            </a:r>
          </a:p>
          <a:p>
            <a:r>
              <a:rPr lang="pt-BR" sz="2400" dirty="0" err="1"/>
              <a:t>Dev</a:t>
            </a:r>
            <a:r>
              <a:rPr lang="pt-BR" sz="2400" dirty="0"/>
              <a:t> Team: João Pedro</a:t>
            </a:r>
          </a:p>
          <a:p>
            <a:r>
              <a:rPr lang="pt-BR" sz="2400" dirty="0" err="1"/>
              <a:t>Dev</a:t>
            </a:r>
            <a:r>
              <a:rPr lang="pt-BR" sz="2400" dirty="0"/>
              <a:t> Team: João Vitor</a:t>
            </a:r>
          </a:p>
          <a:p>
            <a:r>
              <a:rPr lang="pt-BR" sz="2400" dirty="0" err="1"/>
              <a:t>Dev</a:t>
            </a:r>
            <a:r>
              <a:rPr lang="pt-BR" sz="2400" dirty="0"/>
              <a:t> Team :Guilherme Madeira</a:t>
            </a:r>
          </a:p>
          <a:p>
            <a:r>
              <a:rPr lang="pt-BR" sz="2400" dirty="0" err="1"/>
              <a:t>Dev</a:t>
            </a:r>
            <a:r>
              <a:rPr lang="pt-BR" sz="2400" dirty="0"/>
              <a:t> Team: Henrique </a:t>
            </a:r>
            <a:r>
              <a:rPr lang="pt-BR" sz="2400" dirty="0" err="1"/>
              <a:t>Kenji</a:t>
            </a:r>
            <a:endParaRPr lang="pt-BR" sz="2400" dirty="0"/>
          </a:p>
          <a:p>
            <a:r>
              <a:rPr lang="pt-BR" sz="2400" dirty="0" err="1"/>
              <a:t>Dev</a:t>
            </a:r>
            <a:r>
              <a:rPr lang="pt-BR" sz="2400" dirty="0"/>
              <a:t> Team: Rodrigo Felix</a:t>
            </a:r>
          </a:p>
        </p:txBody>
      </p:sp>
    </p:spTree>
    <p:extLst>
      <p:ext uri="{BB962C8B-B14F-4D97-AF65-F5344CB8AC3E}">
        <p14:creationId xmlns:p14="http://schemas.microsoft.com/office/powerpoint/2010/main" val="23148282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5C542B-3BD7-4DF3-8DB0-135EC6B46E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Problema: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734AD42-4C88-4B5E-BF28-6EEF9E883D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2400" dirty="0"/>
              <a:t>Desenvolver um sistema de Gestão de Atas de Reunião visando as funcionalidades de cadastro, controle de acesso, logs de execução, geração e monitoramento de ata de reunião e assinatura digital</a:t>
            </a:r>
          </a:p>
        </p:txBody>
      </p:sp>
    </p:spTree>
    <p:extLst>
      <p:ext uri="{BB962C8B-B14F-4D97-AF65-F5344CB8AC3E}">
        <p14:creationId xmlns:p14="http://schemas.microsoft.com/office/powerpoint/2010/main" val="36423213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D2B3583-69B9-4351-9CF7-6D4B7A6528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</p:spPr>
        <p:txBody>
          <a:bodyPr>
            <a:normAutofit/>
          </a:bodyPr>
          <a:lstStyle/>
          <a:p>
            <a:r>
              <a:rPr lang="pt-BR" dirty="0"/>
              <a:t>Backlog total</a:t>
            </a:r>
          </a:p>
        </p:txBody>
      </p:sp>
      <p:graphicFrame>
        <p:nvGraphicFramePr>
          <p:cNvPr id="18" name="Espaço Reservado para Conteúdo 3">
            <a:extLst>
              <a:ext uri="{FF2B5EF4-FFF2-40B4-BE49-F238E27FC236}">
                <a16:creationId xmlns:a16="http://schemas.microsoft.com/office/drawing/2014/main" id="{4D821729-F843-4170-9F8C-502E1376E09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58529170"/>
              </p:ext>
            </p:extLst>
          </p:nvPr>
        </p:nvGraphicFramePr>
        <p:xfrm>
          <a:off x="3759896" y="1246925"/>
          <a:ext cx="7728268" cy="4364393"/>
        </p:xfrm>
        <a:graphic>
          <a:graphicData uri="http://schemas.openxmlformats.org/drawingml/2006/table">
            <a:tbl>
              <a:tblPr firstRow="1" bandRow="1">
                <a:solidFill>
                  <a:srgbClr val="F2F2F2">
                    <a:alpha val="30196"/>
                  </a:srgbClr>
                </a:solidFill>
              </a:tblPr>
              <a:tblGrid>
                <a:gridCol w="5915354">
                  <a:extLst>
                    <a:ext uri="{9D8B030D-6E8A-4147-A177-3AD203B41FA5}">
                      <a16:colId xmlns:a16="http://schemas.microsoft.com/office/drawing/2014/main" val="4289232837"/>
                    </a:ext>
                  </a:extLst>
                </a:gridCol>
                <a:gridCol w="1812914">
                  <a:extLst>
                    <a:ext uri="{9D8B030D-6E8A-4147-A177-3AD203B41FA5}">
                      <a16:colId xmlns:a16="http://schemas.microsoft.com/office/drawing/2014/main" val="2493363758"/>
                    </a:ext>
                  </a:extLst>
                </a:gridCol>
              </a:tblGrid>
              <a:tr h="1095135">
                <a:tc>
                  <a:txBody>
                    <a:bodyPr/>
                    <a:lstStyle/>
                    <a:p>
                      <a:r>
                        <a:rPr lang="pt-BR" sz="2400" b="1" i="0" cap="none" spc="0">
                          <a:solidFill>
                            <a:schemeClr val="tx1"/>
                          </a:solidFill>
                          <a:effectLst/>
                        </a:rPr>
                        <a:t>Sprint 1 - Documentação, Sistema de Login e Logout</a:t>
                      </a:r>
                    </a:p>
                  </a:txBody>
                  <a:tcPr marL="203815" marR="212307" marT="156781" marB="156781" anchor="ctr">
                    <a:lnL w="38100" cap="flat" cmpd="sng" algn="ctr">
                      <a:noFill/>
                      <a:prstDash val="soli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B>
                    <a:solidFill>
                      <a:srgbClr val="F2F2F2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 b="1" i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28 de março 2021</a:t>
                      </a:r>
                      <a:endParaRPr lang="pt-BR" sz="2400" b="1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203815" marR="212307" marT="156781" marB="156781"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B>
                    <a:solidFill>
                      <a:srgbClr val="F2F2F2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9791457"/>
                  </a:ext>
                </a:extLst>
              </a:tr>
              <a:tr h="146654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2400" b="1" i="0" cap="none" spc="0" dirty="0">
                          <a:solidFill>
                            <a:schemeClr val="tx1"/>
                          </a:solidFill>
                          <a:effectLst/>
                        </a:rPr>
                        <a:t>Sprint 2 - Cadastro de Usuários, Gerar Ata de Reunião, Imprimir Ata</a:t>
                      </a:r>
                    </a:p>
                  </a:txBody>
                  <a:tcPr marL="203815" marR="212307" marT="156781" marB="156781" anchor="ctr">
                    <a:lnL w="38100" cap="flat" cmpd="sng" algn="ctr">
                      <a:noFill/>
                      <a:prstDash val="soli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B>
                    <a:solidFill>
                      <a:srgbClr val="F2F2F2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 b="1" i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18 de abril 2021</a:t>
                      </a:r>
                      <a:endParaRPr lang="pt-BR" sz="2400" b="1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203815" marR="212307" marT="156781" marB="156781"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B>
                    <a:solidFill>
                      <a:srgbClr val="F2F2F2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8176767"/>
                  </a:ext>
                </a:extLst>
              </a:tr>
              <a:tr h="901357">
                <a:tc>
                  <a:txBody>
                    <a:bodyPr/>
                    <a:lstStyle/>
                    <a:p>
                      <a:r>
                        <a:rPr lang="pt-BR" sz="2400" b="1" i="0" cap="none" spc="0">
                          <a:solidFill>
                            <a:schemeClr val="tx1"/>
                          </a:solidFill>
                          <a:effectLst/>
                        </a:rPr>
                        <a:t>Sprint 3 - Monitorar Ata de Reunião</a:t>
                      </a:r>
                    </a:p>
                  </a:txBody>
                  <a:tcPr marL="203815" marR="212307" marT="156781" marB="156781" anchor="ctr">
                    <a:lnL w="38100" cap="flat" cmpd="sng" algn="ctr">
                      <a:noFill/>
                      <a:prstDash val="soli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 b="1" i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15 de maio 2021</a:t>
                      </a:r>
                      <a:endParaRPr lang="pt-BR" sz="2400" b="1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203815" marR="212307" marT="156781" marB="156781"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2694145"/>
                  </a:ext>
                </a:extLst>
              </a:tr>
              <a:tr h="901357">
                <a:tc>
                  <a:txBody>
                    <a:bodyPr/>
                    <a:lstStyle/>
                    <a:p>
                      <a:r>
                        <a:rPr lang="pt-BR" sz="2400" b="1" i="0" cap="none" spc="0">
                          <a:solidFill>
                            <a:schemeClr val="tx1"/>
                          </a:solidFill>
                          <a:effectLst/>
                        </a:rPr>
                        <a:t>Sprint 4 - Adicionar Revisão:</a:t>
                      </a:r>
                    </a:p>
                  </a:txBody>
                  <a:tcPr marL="203815" marR="212307" marT="156781" marB="156781" anchor="ctr">
                    <a:lnL w="38100" cap="flat" cmpd="sng" algn="ctr">
                      <a:noFill/>
                      <a:prstDash val="soli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T>
                    <a:lnB w="38100" cap="flat" cmpd="sng" algn="ctr">
                      <a:noFill/>
                      <a:prstDash val="solid"/>
                    </a:lnB>
                    <a:solidFill>
                      <a:srgbClr val="F2F2F2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05 de junho 2021</a:t>
                      </a:r>
                      <a:endParaRPr lang="pt-BR" sz="2400" b="1" cap="none" spc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203815" marR="212307" marT="156781" marB="156781"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T>
                    <a:lnB w="38100" cap="flat" cmpd="sng" algn="ctr">
                      <a:noFill/>
                      <a:prstDash val="solid"/>
                    </a:lnB>
                    <a:solidFill>
                      <a:srgbClr val="F2F2F2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36059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311075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AF7353-B4AF-4F8E-8101-769A82FE4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Requisitos funcionais atendidos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296166C-0C9C-4CAA-9650-51252377D9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2400" dirty="0"/>
              <a:t>Login/Logout</a:t>
            </a:r>
          </a:p>
          <a:p>
            <a:r>
              <a:rPr lang="pt-BR" sz="2400" dirty="0"/>
              <a:t>Sistema de Cadastro de usuários no banco de dados.</a:t>
            </a:r>
          </a:p>
        </p:txBody>
      </p:sp>
    </p:spTree>
    <p:extLst>
      <p:ext uri="{BB962C8B-B14F-4D97-AF65-F5344CB8AC3E}">
        <p14:creationId xmlns:p14="http://schemas.microsoft.com/office/powerpoint/2010/main" val="18985710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17AD4738-6130-415F-BA58-176DA30005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567643AF-5083-45CE-BA04-BFB1A37D1D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58952"/>
            <a:ext cx="4646383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16D3F72-4B2E-4C17-AA04-2B88BF6A23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465" y="1123837"/>
            <a:ext cx="4204606" cy="4805200"/>
          </a:xfrm>
        </p:spPr>
        <p:txBody>
          <a:bodyPr anchor="b">
            <a:normAutofit/>
          </a:bodyPr>
          <a:lstStyle/>
          <a:p>
            <a:pPr algn="r"/>
            <a:r>
              <a:rPr lang="pt-BR" sz="4000" dirty="0"/>
              <a:t>Requisitos não funcionais atendidos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79217C6-6FF1-474B-99C3-26E11983A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9800" y="1123837"/>
            <a:ext cx="6194685" cy="2305164"/>
          </a:xfrm>
        </p:spPr>
        <p:txBody>
          <a:bodyPr anchor="t">
            <a:normAutofit fontScale="70000" lnSpcReduction="20000"/>
          </a:bodyPr>
          <a:lstStyle/>
          <a:p>
            <a:r>
              <a:rPr lang="pt-BR" sz="3100" dirty="0" err="1"/>
              <a:t>Backend</a:t>
            </a:r>
            <a:r>
              <a:rPr lang="pt-BR" sz="3100" dirty="0"/>
              <a:t>: Java (Sugerido);</a:t>
            </a:r>
          </a:p>
          <a:p>
            <a:r>
              <a:rPr lang="pt-BR" sz="3100" dirty="0" err="1"/>
              <a:t>Frontend</a:t>
            </a:r>
            <a:r>
              <a:rPr lang="pt-BR" sz="3100" dirty="0"/>
              <a:t>: HTML 5, CSS, </a:t>
            </a:r>
            <a:r>
              <a:rPr lang="pt-BR" sz="3100" dirty="0" err="1"/>
              <a:t>JavaScript</a:t>
            </a:r>
            <a:r>
              <a:rPr lang="pt-BR" sz="3100" dirty="0"/>
              <a:t>;</a:t>
            </a:r>
          </a:p>
          <a:p>
            <a:r>
              <a:rPr lang="pt-BR" sz="3100" dirty="0"/>
              <a:t>Estar disponível no idioma Português do Brasil;</a:t>
            </a:r>
          </a:p>
          <a:p>
            <a:r>
              <a:rPr lang="pt-BR" sz="3100" dirty="0"/>
              <a:t>Documentações: Lista de requisitos, diagrama de contexto, casos de uso com descrição, diagrama de atividades e diagrama de implantação;</a:t>
            </a:r>
          </a:p>
          <a:p>
            <a:endParaRPr lang="pt-BR" dirty="0"/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CC7E0005-C596-4A5C-BAFA-6C5CFA03A0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9" name="Imagem 8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3CEB9DD7-8819-4134-95FD-C32BDAB8B5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0003" y="3355581"/>
            <a:ext cx="4854277" cy="2734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2765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8EF496-6E3A-4A84-B77A-C24AE5A83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EasyATA</a:t>
            </a:r>
            <a:r>
              <a:rPr lang="pt-BR" dirty="0"/>
              <a:t> Sprint 01: </a:t>
            </a:r>
            <a:br>
              <a:rPr lang="pt-BR" dirty="0"/>
            </a:br>
            <a:r>
              <a:rPr lang="pt-BR" dirty="0"/>
              <a:t>Sistema de cadastro de usuários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2DA04C0-685B-4191-9F54-970E1D1A2D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2400" dirty="0"/>
              <a:t>Sistema capaz de cadastrar seus usuários no banco de dados do App, permitindo que apenas usuários credenciados no banco sejam capazes de fazer o uso da aplicação, mantendo a integridade e a segurança das atas geradas.</a:t>
            </a:r>
          </a:p>
        </p:txBody>
      </p:sp>
    </p:spTree>
    <p:extLst>
      <p:ext uri="{BB962C8B-B14F-4D97-AF65-F5344CB8AC3E}">
        <p14:creationId xmlns:p14="http://schemas.microsoft.com/office/powerpoint/2010/main" val="19330114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asyATA system login_registerDB">
            <a:hlinkClick r:id="" action="ppaction://media"/>
            <a:extLst>
              <a:ext uri="{FF2B5EF4-FFF2-40B4-BE49-F238E27FC236}">
                <a16:creationId xmlns:a16="http://schemas.microsoft.com/office/drawing/2014/main" id="{AAA1DD4B-E0B6-42CB-A8BD-7334DEE6BF9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8226" y="156503"/>
            <a:ext cx="11635548" cy="6544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8228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2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18C62B-11BE-4395-8CCB-C40253DFA7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9" y="1298448"/>
            <a:ext cx="7056444" cy="325526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900" spc="-100" dirty="0">
                <a:solidFill>
                  <a:schemeClr val="accent1"/>
                </a:solidFill>
              </a:rPr>
              <a:t>Obrigado !</a:t>
            </a:r>
          </a:p>
        </p:txBody>
      </p:sp>
    </p:spTree>
    <p:extLst>
      <p:ext uri="{BB962C8B-B14F-4D97-AF65-F5344CB8AC3E}">
        <p14:creationId xmlns:p14="http://schemas.microsoft.com/office/powerpoint/2010/main" val="3868201672"/>
      </p:ext>
    </p:extLst>
  </p:cSld>
  <p:clrMapOvr>
    <a:masterClrMapping/>
  </p:clrMapOvr>
</p:sld>
</file>

<file path=ppt/theme/theme1.xml><?xml version="1.0" encoding="utf-8"?>
<a:theme xmlns:a="http://schemas.openxmlformats.org/drawingml/2006/main" name="Quadro">
  <a:themeElements>
    <a:clrScheme name="Personalizada 4">
      <a:dk1>
        <a:srgbClr val="000000"/>
      </a:dk1>
      <a:lt1>
        <a:srgbClr val="F1F1F1"/>
      </a:lt1>
      <a:dk2>
        <a:srgbClr val="282E4E"/>
      </a:dk2>
      <a:lt2>
        <a:srgbClr val="282E4E"/>
      </a:lt2>
      <a:accent1>
        <a:srgbClr val="4B8DA7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Quadro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adro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F3CEA3A9869A24E908C80E629A011B0" ma:contentTypeVersion="7" ma:contentTypeDescription="Create a new document." ma:contentTypeScope="" ma:versionID="31a636bccddb5a02037f1bd011a094da">
  <xsd:schema xmlns:xsd="http://www.w3.org/2001/XMLSchema" xmlns:xs="http://www.w3.org/2001/XMLSchema" xmlns:p="http://schemas.microsoft.com/office/2006/metadata/properties" xmlns:ns3="4cdb0f69-8f23-4e34-9e7e-d984a4ab66dc" xmlns:ns4="6cc8bd0d-fc35-46fb-9f3e-98771e35dc48" targetNamespace="http://schemas.microsoft.com/office/2006/metadata/properties" ma:root="true" ma:fieldsID="0544f29b572d06befbb89ac72bc5d720" ns3:_="" ns4:_="">
    <xsd:import namespace="4cdb0f69-8f23-4e34-9e7e-d984a4ab66dc"/>
    <xsd:import namespace="6cc8bd0d-fc35-46fb-9f3e-98771e35dc48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cdb0f69-8f23-4e34-9e7e-d984a4ab66d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cc8bd0d-fc35-46fb-9f3e-98771e35dc48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5A2F754-11AA-4116-BFB6-9EF74271AA1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cdb0f69-8f23-4e34-9e7e-d984a4ab66dc"/>
    <ds:schemaRef ds:uri="6cc8bd0d-fc35-46fb-9f3e-98771e35dc4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A372EB1-D647-4267-B695-C24DDA71184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527F62A-706F-4F4D-9E0D-BAD34755B008}">
  <ds:schemaRefs>
    <ds:schemaRef ds:uri="http://purl.org/dc/elements/1.1/"/>
    <ds:schemaRef ds:uri="http://www.w3.org/XML/1998/namespace"/>
    <ds:schemaRef ds:uri="http://purl.org/dc/terms/"/>
    <ds:schemaRef ds:uri="http://schemas.microsoft.com/office/2006/documentManagement/types"/>
    <ds:schemaRef ds:uri="http://purl.org/dc/dcmitype/"/>
    <ds:schemaRef ds:uri="6cc8bd0d-fc35-46fb-9f3e-98771e35dc48"/>
    <ds:schemaRef ds:uri="http://schemas.microsoft.com/office/2006/metadata/properties"/>
    <ds:schemaRef ds:uri="4cdb0f69-8f23-4e34-9e7e-d984a4ab66dc"/>
    <ds:schemaRef ds:uri="http://schemas.microsoft.com/office/infopath/2007/PartnerControls"/>
    <ds:schemaRef ds:uri="http://schemas.openxmlformats.org/package/2006/metadata/core-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105</TotalTime>
  <Words>263</Words>
  <Application>Microsoft Office PowerPoint</Application>
  <PresentationFormat>Widescreen</PresentationFormat>
  <Paragraphs>34</Paragraphs>
  <Slides>9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3" baseType="lpstr">
      <vt:lpstr>Meiryo</vt:lpstr>
      <vt:lpstr>Corbel</vt:lpstr>
      <vt:lpstr>Wingdings 2</vt:lpstr>
      <vt:lpstr>Quadro</vt:lpstr>
      <vt:lpstr>EasyATA App</vt:lpstr>
      <vt:lpstr>Integrantes:</vt:lpstr>
      <vt:lpstr>O Problema:</vt:lpstr>
      <vt:lpstr>Backlog total</vt:lpstr>
      <vt:lpstr>Requisitos funcionais atendidos</vt:lpstr>
      <vt:lpstr>Requisitos não funcionais atendidos</vt:lpstr>
      <vt:lpstr>EasyATA Sprint 01:  Sistema de cadastro de usuários</vt:lpstr>
      <vt:lpstr>Apresentação do PowerPoint</vt:lpstr>
      <vt:lpstr>Obrigado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MATEUS PRESTES TEODORO ALVES</dc:creator>
  <cp:lastModifiedBy>DAVI SILVA MARTINS DAS NEVES</cp:lastModifiedBy>
  <cp:revision>15</cp:revision>
  <dcterms:created xsi:type="dcterms:W3CDTF">2021-03-30T00:06:06Z</dcterms:created>
  <dcterms:modified xsi:type="dcterms:W3CDTF">2021-03-30T11:03:43Z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0x010100DF3CEA3A9869A24E908C80E629A011B0</vt:lpwstr>
  </property>
</Properties>
</file>

<file path=docProps/thumbnail.jpeg>
</file>